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6" r:id="rId3"/>
    <p:sldId id="257" r:id="rId4"/>
    <p:sldId id="267" r:id="rId5"/>
    <p:sldId id="258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65" autoAdjust="0"/>
  </p:normalViewPr>
  <p:slideViewPr>
    <p:cSldViewPr snapToObjects="1" showGuides="1">
      <p:cViewPr>
        <p:scale>
          <a:sx n="68" d="100"/>
          <a:sy n="68" d="100"/>
        </p:scale>
        <p:origin x="-1800" y="-23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F36F4-C5B3-9348-A720-4D3FA666D272}" type="datetimeFigureOut">
              <a:rPr lang="en-US" smtClean="0"/>
              <a:t>12/09/2011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33CC0-87AC-5C40-B623-06570378B9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3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3400" y="129540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Helvetica"/>
                <a:cs typeface="Helvetica"/>
              </a:rPr>
              <a:t>First line of title goes here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Second line here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79400"/>
            <a:ext cx="9334500" cy="6299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" y="12954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Helvetica"/>
                <a:cs typeface="Helvetica"/>
              </a:rPr>
              <a:t>Living Systems</a:t>
            </a:r>
            <a:endParaRPr lang="en-US" sz="2000" b="1" dirty="0" smtClean="0">
              <a:solidFill>
                <a:schemeClr val="bg1"/>
              </a:solidFill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pic>
        <p:nvPicPr>
          <p:cNvPr id="11" name="Picture 10" descr="EMF_Energy through materials cycle.pdf"/>
          <p:cNvPicPr>
            <a:picLocks noChangeAspect="1"/>
          </p:cNvPicPr>
          <p:nvPr/>
        </p:nvPicPr>
        <p:blipFill>
          <a:blip r:embed="rId3"/>
          <a:srcRect r="195" b="11544"/>
          <a:stretch>
            <a:fillRect/>
          </a:stretch>
        </p:blipFill>
        <p:spPr>
          <a:xfrm>
            <a:off x="497940" y="990600"/>
            <a:ext cx="8938342" cy="5601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447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The cherry tree’s blossoms 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8" name="Picture 7" descr="plum-blossom-white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226" y="1988840"/>
            <a:ext cx="4701054" cy="4248472"/>
          </a:xfrm>
          <a:prstGeom prst="rect">
            <a:avLst/>
          </a:prstGeom>
          <a:noFill/>
          <a:ln>
            <a:noFill/>
          </a:ln>
          <a:ex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pic>
        <p:nvPicPr>
          <p:cNvPr id="12" name="Picture 11" descr="EMF_Forest Succession.pdf"/>
          <p:cNvPicPr>
            <a:picLocks noChangeAspect="1"/>
          </p:cNvPicPr>
          <p:nvPr/>
        </p:nvPicPr>
        <p:blipFill>
          <a:blip r:embed="rId3"/>
          <a:srcRect r="25" b="13100"/>
          <a:stretch>
            <a:fillRect/>
          </a:stretch>
        </p:blipFill>
        <p:spPr>
          <a:xfrm>
            <a:off x="463550" y="990600"/>
            <a:ext cx="8978900" cy="551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596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Helvetica"/>
                <a:cs typeface="Helvetica"/>
              </a:rPr>
              <a:t>Title goes here</a:t>
            </a:r>
            <a:endParaRPr lang="en-US" sz="2000" dirty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67800" y="439579"/>
            <a:ext cx="4508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Helvetica"/>
                <a:cs typeface="Helvetica"/>
              </a:rPr>
              <a:t>00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Helvetica"/>
              <a:cs typeface="Helvetica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349250"/>
            <a:ext cx="8978900" cy="61595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1066800"/>
            <a:ext cx="853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FFFF"/>
                </a:solidFill>
              </a:rPr>
              <a:t>B</a:t>
            </a:r>
            <a:r>
              <a:rPr lang="en-US" sz="2000" dirty="0" smtClean="0">
                <a:solidFill>
                  <a:srgbClr val="FFFFFF"/>
                </a:solidFill>
              </a:rPr>
              <a:t>enefit </a:t>
            </a:r>
            <a:r>
              <a:rPr lang="en-US" sz="2000" dirty="0">
                <a:solidFill>
                  <a:srgbClr val="FFFFFF"/>
                </a:solidFill>
              </a:rPr>
              <a:t>from </a:t>
            </a:r>
            <a:r>
              <a:rPr lang="en-US" sz="2000" dirty="0" smtClean="0">
                <a:solidFill>
                  <a:srgbClr val="FFFFFF"/>
                </a:solidFill>
              </a:rPr>
              <a:t>decay</a:t>
            </a:r>
            <a:r>
              <a:rPr lang="en-GB" sz="2000" dirty="0" smtClean="0">
                <a:solidFill>
                  <a:srgbClr val="FFFFFF"/>
                </a:solidFill>
              </a:rPr>
              <a:t> </a:t>
            </a:r>
            <a:endParaRPr lang="en-US" sz="2000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1700808"/>
            <a:ext cx="8978900" cy="4807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46</Words>
  <Application>Microsoft Macintosh PowerPoint</Application>
  <PresentationFormat>A4 Paper (210x297 mm)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Graham Pritchard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Graham Pritchard</dc:creator>
  <cp:lastModifiedBy>Jules Hayward</cp:lastModifiedBy>
  <cp:revision>16</cp:revision>
  <dcterms:created xsi:type="dcterms:W3CDTF">2011-09-05T11:18:59Z</dcterms:created>
  <dcterms:modified xsi:type="dcterms:W3CDTF">2011-09-12T15:59:38Z</dcterms:modified>
</cp:coreProperties>
</file>